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0"/>
  </p:notesMasterIdLst>
  <p:sldIdLst>
    <p:sldId id="256" r:id="rId2"/>
    <p:sldId id="258" r:id="rId3"/>
    <p:sldId id="273" r:id="rId4"/>
    <p:sldId id="272" r:id="rId5"/>
    <p:sldId id="271" r:id="rId6"/>
    <p:sldId id="274" r:id="rId7"/>
    <p:sldId id="284" r:id="rId8"/>
    <p:sldId id="283" r:id="rId9"/>
    <p:sldId id="292" r:id="rId10"/>
    <p:sldId id="291" r:id="rId11"/>
    <p:sldId id="290" r:id="rId12"/>
    <p:sldId id="289" r:id="rId13"/>
    <p:sldId id="288" r:id="rId14"/>
    <p:sldId id="287" r:id="rId15"/>
    <p:sldId id="286" r:id="rId16"/>
    <p:sldId id="293" r:id="rId17"/>
    <p:sldId id="294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63" autoAdjust="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496B7-4D2A-4992-B1E7-11247A5FBFC9}" type="datetimeFigureOut">
              <a:rPr lang="en-IN" smtClean="0"/>
              <a:t>22-12-2024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52101-26E5-4DFB-838C-3ABAD865C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75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0A6BA-00E1-4FC7-B2B7-978DAD5FA315}" type="datetime1">
              <a:rPr lang="en-IN" smtClean="0"/>
              <a:t>22-12-2024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6A60-9B6A-4441-ACED-A52DBF462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959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DCEF-AB24-4E26-8450-AE31A265E680}" type="datetime1">
              <a:rPr lang="en-IN" smtClean="0"/>
              <a:t>22-12-2024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6A60-9B6A-4441-ACED-A52DBF462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000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90E1D-81C6-4C42-9A17-DC83C744EC96}" type="datetime1">
              <a:rPr lang="en-IN" smtClean="0"/>
              <a:t>22-12-2024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6A60-9B6A-4441-ACED-A52DBF462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6119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A71DD-11D9-462A-9D87-16384DE4340E}" type="datetime1">
              <a:rPr lang="en-IN" smtClean="0"/>
              <a:t>22-12-2024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6A60-9B6A-4441-ACED-A52DBF462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45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C8E5-A3F1-4492-BBFD-5D75866FCB75}" type="datetime1">
              <a:rPr lang="en-IN" smtClean="0"/>
              <a:t>22-12-2024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6A60-9B6A-4441-ACED-A52DBF462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85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E269C-06EA-41A5-A08F-D2F308B30A18}" type="datetime1">
              <a:rPr lang="en-IN" smtClean="0"/>
              <a:t>22-12-2024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6A60-9B6A-4441-ACED-A52DBF462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5317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E811-A2F7-4336-8B24-6CE4D883BCAB}" type="datetime1">
              <a:rPr lang="en-IN" smtClean="0"/>
              <a:t>22-12-2024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6A60-9B6A-4441-ACED-A52DBF462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86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9D0BC-DA40-4CD8-8B4B-A161578B1D8D}" type="datetime1">
              <a:rPr lang="en-IN" smtClean="0"/>
              <a:t>22-12-2024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6A60-9B6A-4441-ACED-A52DBF462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1310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DC18-BCFB-465D-9DA3-2951522C9049}" type="datetime1">
              <a:rPr lang="en-IN" smtClean="0"/>
              <a:t>22-12-2024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6A60-9B6A-4441-ACED-A52DBF462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53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CCF74-6F37-4BFF-A945-E109A141B1E4}" type="datetime1">
              <a:rPr lang="en-IN" smtClean="0"/>
              <a:t>22-12-2024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6A60-9B6A-4441-ACED-A52DBF462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418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D2C7-BD6B-475C-AF1C-19CA43A37EE3}" type="datetime1">
              <a:rPr lang="en-IN" smtClean="0"/>
              <a:t>22-12-2024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6A60-9B6A-4441-ACED-A52DBF462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08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C56CD-B62E-42C2-8D99-15F6988F3D26}" type="datetime1">
              <a:rPr lang="en-IN" smtClean="0"/>
              <a:t>22-12-2024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F86A60-9B6A-4441-ACED-A52DBF462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082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ww.w3schools.com/css/" TargetMode="External"/><Relationship Id="rId7" Type="http://schemas.openxmlformats.org/officeDocument/2006/relationships/hyperlink" Target="https://www.w3schools.com/MySQL/default.asp" TargetMode="External"/><Relationship Id="rId2" Type="http://schemas.openxmlformats.org/officeDocument/2006/relationships/hyperlink" Target="https://www.w3schools.com/htm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@anisul-islam" TargetMode="External"/><Relationship Id="rId5" Type="http://schemas.openxmlformats.org/officeDocument/2006/relationships/hyperlink" Target="https://www.w3schools.com/php" TargetMode="External"/><Relationship Id="rId4" Type="http://schemas.openxmlformats.org/officeDocument/2006/relationships/hyperlink" Target="https://www.w3schools.com/js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96289" y="1947333"/>
            <a:ext cx="85436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Times New Roman Bold"/>
              </a:rPr>
              <a:t>Student Portal</a:t>
            </a:r>
            <a:endParaRPr lang="en-US" sz="4000" dirty="0">
              <a:latin typeface="Times New Roman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02" y="277091"/>
            <a:ext cx="1112087" cy="1079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1" y="458955"/>
            <a:ext cx="2050289" cy="7879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818" y="3710207"/>
            <a:ext cx="37499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To: </a:t>
            </a:r>
          </a:p>
          <a:p>
            <a:pPr algn="ctr"/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Kazi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Hasnayeen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  <a:endParaRPr lang="en-GB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Green university of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angladesh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7140373" y="3710208"/>
            <a:ext cx="48306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/>
              </a:rPr>
              <a:t>Presented By:</a:t>
            </a:r>
          </a:p>
          <a:p>
            <a:pPr algn="ctr"/>
            <a:endParaRPr lang="en-US" dirty="0">
              <a:latin typeface="Times New Roman"/>
            </a:endParaRPr>
          </a:p>
          <a:p>
            <a:pPr algn="ctr"/>
            <a:r>
              <a:rPr lang="en-GB" dirty="0" smtClean="0">
                <a:latin typeface="Times New Roman"/>
              </a:rPr>
              <a:t>Pritam Saha </a:t>
            </a:r>
            <a:r>
              <a:rPr lang="en-GB" dirty="0" err="1" smtClean="0">
                <a:latin typeface="Times New Roman"/>
              </a:rPr>
              <a:t>Turja</a:t>
            </a:r>
            <a:endParaRPr lang="en-US" dirty="0">
              <a:latin typeface="Times New Roman"/>
            </a:endParaRPr>
          </a:p>
          <a:p>
            <a:pPr lvl="0" algn="ctr">
              <a:spcBef>
                <a:spcPct val="0"/>
              </a:spcBef>
            </a:pPr>
            <a:r>
              <a:rPr lang="en-US" dirty="0">
                <a:latin typeface="Times New Roman"/>
              </a:rPr>
              <a:t>ID </a:t>
            </a:r>
            <a:r>
              <a:rPr lang="en-US" dirty="0" smtClean="0">
                <a:latin typeface="Times New Roman"/>
              </a:rPr>
              <a:t>: </a:t>
            </a:r>
            <a:r>
              <a:rPr lang="en-US" dirty="0" smtClean="0">
                <a:latin typeface="Times New Roman"/>
              </a:rPr>
              <a:t>221002115</a:t>
            </a:r>
            <a:endParaRPr lang="en-US" dirty="0" smtClean="0">
              <a:latin typeface="Times New Roman"/>
            </a:endParaRPr>
          </a:p>
          <a:p>
            <a:pPr lvl="0" algn="ctr">
              <a:spcBef>
                <a:spcPct val="0"/>
              </a:spcBef>
            </a:pPr>
            <a:r>
              <a:rPr lang="en-US" dirty="0" smtClean="0">
                <a:latin typeface="Times New Roman"/>
              </a:rPr>
              <a:t>Department Of CSE</a:t>
            </a:r>
          </a:p>
          <a:p>
            <a:pPr lvl="0" algn="ctr">
              <a:spcBef>
                <a:spcPct val="0"/>
              </a:spcBef>
            </a:pPr>
            <a:r>
              <a:rPr lang="en-US" dirty="0" smtClean="0">
                <a:latin typeface="Times New Roman"/>
              </a:rPr>
              <a:t>Green University Of Bangladesh</a:t>
            </a:r>
            <a:endParaRPr lang="en-US" dirty="0">
              <a:latin typeface="Times New Roman"/>
            </a:endParaRPr>
          </a:p>
          <a:p>
            <a:endParaRPr lang="en-IN" dirty="0"/>
          </a:p>
        </p:txBody>
      </p:sp>
      <p:sp>
        <p:nvSpPr>
          <p:cNvPr id="12" name="object 3"/>
          <p:cNvSpPr/>
          <p:nvPr/>
        </p:nvSpPr>
        <p:spPr>
          <a:xfrm>
            <a:off x="0" y="6264910"/>
            <a:ext cx="12192000" cy="593090"/>
          </a:xfrm>
          <a:custGeom>
            <a:avLst/>
            <a:gdLst/>
            <a:ahLst/>
            <a:cxnLst/>
            <a:rect l="l" t="t" r="r" b="b"/>
            <a:pathLst>
              <a:path w="12192000" h="593090">
                <a:moveTo>
                  <a:pt x="12192000" y="0"/>
                </a:moveTo>
                <a:lnTo>
                  <a:pt x="0" y="0"/>
                </a:lnTo>
                <a:lnTo>
                  <a:pt x="0" y="592836"/>
                </a:lnTo>
                <a:lnTo>
                  <a:pt x="12192000" y="592836"/>
                </a:lnTo>
                <a:lnTo>
                  <a:pt x="12192000" y="0"/>
                </a:lnTo>
                <a:close/>
              </a:path>
            </a:pathLst>
          </a:custGeom>
          <a:solidFill>
            <a:srgbClr val="9CC2E4"/>
          </a:solidFill>
        </p:spPr>
        <p:txBody>
          <a:bodyPr wrap="square" lIns="0" tIns="0" rIns="0" bIns="0" rtlCol="0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76423" y="6392178"/>
            <a:ext cx="1953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Portal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7E11F-8493-4947-AB0D-ADB4C402C1E3}" type="datetime1">
              <a:rPr lang="en-IN" b="1" smtClean="0">
                <a:solidFill>
                  <a:schemeClr val="tx1"/>
                </a:solidFill>
              </a:rPr>
              <a:t>22-12-2024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6A60-9B6A-4441-ACED-A52DBF462320}" type="slidenum">
              <a:rPr lang="en-IN" b="1" smtClean="0">
                <a:solidFill>
                  <a:schemeClr val="tx1"/>
                </a:solidFill>
              </a:rPr>
              <a:t>1</a:t>
            </a:fld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95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7560" y="0"/>
            <a:ext cx="4180114" cy="822465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35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(1\5)</a:t>
            </a:r>
            <a:endParaRPr lang="en-IN" sz="35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383" y="103351"/>
            <a:ext cx="881181" cy="855480"/>
          </a:xfrm>
          <a:prstGeom prst="rect">
            <a:avLst/>
          </a:prstGeom>
        </p:spPr>
      </p:pic>
      <p:sp>
        <p:nvSpPr>
          <p:cNvPr id="12" name="object 3"/>
          <p:cNvSpPr/>
          <p:nvPr/>
        </p:nvSpPr>
        <p:spPr>
          <a:xfrm>
            <a:off x="0" y="6264910"/>
            <a:ext cx="12192000" cy="593090"/>
          </a:xfrm>
          <a:custGeom>
            <a:avLst/>
            <a:gdLst/>
            <a:ahLst/>
            <a:cxnLst/>
            <a:rect l="l" t="t" r="r" b="b"/>
            <a:pathLst>
              <a:path w="12192000" h="593090">
                <a:moveTo>
                  <a:pt x="12192000" y="0"/>
                </a:moveTo>
                <a:lnTo>
                  <a:pt x="0" y="0"/>
                </a:lnTo>
                <a:lnTo>
                  <a:pt x="0" y="592836"/>
                </a:lnTo>
                <a:lnTo>
                  <a:pt x="12192000" y="592836"/>
                </a:lnTo>
                <a:lnTo>
                  <a:pt x="12192000" y="0"/>
                </a:lnTo>
                <a:close/>
              </a:path>
            </a:pathLst>
          </a:custGeom>
          <a:solidFill>
            <a:srgbClr val="9CC2E4"/>
          </a:solidFill>
        </p:spPr>
        <p:txBody>
          <a:bodyPr wrap="square" lIns="0" tIns="0" rIns="0" bIns="0" rtlCol="0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76423" y="6392178"/>
            <a:ext cx="1953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Portal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173D-C84B-4595-BAE3-76F51105DAED}" type="datetime1">
              <a:rPr lang="en-IN" b="1" smtClean="0">
                <a:solidFill>
                  <a:schemeClr val="tx1"/>
                </a:solidFill>
              </a:rPr>
              <a:t>22-12-2024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39196" y="6422955"/>
            <a:ext cx="429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</a:t>
            </a:r>
            <a:endParaRPr lang="en-US" sz="1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67" y="2447370"/>
            <a:ext cx="4864356" cy="21926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27" y="1495272"/>
            <a:ext cx="5136642" cy="2320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548" y="3974041"/>
            <a:ext cx="5262104" cy="17269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78849" y="4706717"/>
            <a:ext cx="13420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GB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5: Homepage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12383" y="5728245"/>
            <a:ext cx="21964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GB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6: About and contact section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00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7560" y="0"/>
            <a:ext cx="4180114" cy="822465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35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(2\5)</a:t>
            </a:r>
            <a:endParaRPr lang="en-IN" sz="35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383" y="103351"/>
            <a:ext cx="881181" cy="855480"/>
          </a:xfrm>
          <a:prstGeom prst="rect">
            <a:avLst/>
          </a:prstGeom>
        </p:spPr>
      </p:pic>
      <p:sp>
        <p:nvSpPr>
          <p:cNvPr id="12" name="object 3"/>
          <p:cNvSpPr/>
          <p:nvPr/>
        </p:nvSpPr>
        <p:spPr>
          <a:xfrm>
            <a:off x="0" y="6264910"/>
            <a:ext cx="12192000" cy="593090"/>
          </a:xfrm>
          <a:custGeom>
            <a:avLst/>
            <a:gdLst/>
            <a:ahLst/>
            <a:cxnLst/>
            <a:rect l="l" t="t" r="r" b="b"/>
            <a:pathLst>
              <a:path w="12192000" h="593090">
                <a:moveTo>
                  <a:pt x="12192000" y="0"/>
                </a:moveTo>
                <a:lnTo>
                  <a:pt x="0" y="0"/>
                </a:lnTo>
                <a:lnTo>
                  <a:pt x="0" y="592836"/>
                </a:lnTo>
                <a:lnTo>
                  <a:pt x="12192000" y="592836"/>
                </a:lnTo>
                <a:lnTo>
                  <a:pt x="12192000" y="0"/>
                </a:lnTo>
                <a:close/>
              </a:path>
            </a:pathLst>
          </a:custGeom>
          <a:solidFill>
            <a:srgbClr val="9CC2E4"/>
          </a:solidFill>
        </p:spPr>
        <p:txBody>
          <a:bodyPr wrap="square" lIns="0" tIns="0" rIns="0" bIns="0" rtlCol="0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76423" y="6392178"/>
            <a:ext cx="1953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Portal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173D-C84B-4595-BAE3-76F51105DAED}" type="datetime1">
              <a:rPr lang="en-IN" b="1" smtClean="0">
                <a:solidFill>
                  <a:schemeClr val="tx1"/>
                </a:solidFill>
              </a:rPr>
              <a:t>22-12-2024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39196" y="6422955"/>
            <a:ext cx="429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</a:t>
            </a:r>
            <a:endParaRPr lang="en-US" sz="1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88" y="1927791"/>
            <a:ext cx="3926623" cy="2546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646" y="1099149"/>
            <a:ext cx="4772055" cy="26890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641" y="3928482"/>
            <a:ext cx="6919763" cy="17834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62639" y="4565910"/>
            <a:ext cx="14943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GB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7: Admin Login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60682" y="5803408"/>
            <a:ext cx="40030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GB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8:Add students information and showing all students records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37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7560" y="0"/>
            <a:ext cx="4180114" cy="822465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Result(3\5)</a:t>
            </a:r>
            <a:endParaRPr lang="en-IN" sz="35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383" y="103351"/>
            <a:ext cx="881181" cy="855480"/>
          </a:xfrm>
          <a:prstGeom prst="rect">
            <a:avLst/>
          </a:prstGeom>
        </p:spPr>
      </p:pic>
      <p:sp>
        <p:nvSpPr>
          <p:cNvPr id="12" name="object 3"/>
          <p:cNvSpPr/>
          <p:nvPr/>
        </p:nvSpPr>
        <p:spPr>
          <a:xfrm>
            <a:off x="0" y="6264910"/>
            <a:ext cx="12192000" cy="593090"/>
          </a:xfrm>
          <a:custGeom>
            <a:avLst/>
            <a:gdLst/>
            <a:ahLst/>
            <a:cxnLst/>
            <a:rect l="l" t="t" r="r" b="b"/>
            <a:pathLst>
              <a:path w="12192000" h="593090">
                <a:moveTo>
                  <a:pt x="12192000" y="0"/>
                </a:moveTo>
                <a:lnTo>
                  <a:pt x="0" y="0"/>
                </a:lnTo>
                <a:lnTo>
                  <a:pt x="0" y="592836"/>
                </a:lnTo>
                <a:lnTo>
                  <a:pt x="12192000" y="592836"/>
                </a:lnTo>
                <a:lnTo>
                  <a:pt x="12192000" y="0"/>
                </a:lnTo>
                <a:close/>
              </a:path>
            </a:pathLst>
          </a:custGeom>
          <a:solidFill>
            <a:srgbClr val="9CC2E4"/>
          </a:solidFill>
        </p:spPr>
        <p:txBody>
          <a:bodyPr wrap="square" lIns="0" tIns="0" rIns="0" bIns="0" rtlCol="0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76423" y="6392178"/>
            <a:ext cx="1953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Portal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173D-C84B-4595-BAE3-76F51105DAED}" type="datetime1">
              <a:rPr lang="en-IN" b="1" smtClean="0">
                <a:solidFill>
                  <a:schemeClr val="tx1"/>
                </a:solidFill>
              </a:rPr>
              <a:t>22-12-2024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39196" y="6422955"/>
            <a:ext cx="429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</a:t>
            </a:r>
            <a:endParaRPr lang="en-US" sz="1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83" y="2556167"/>
            <a:ext cx="5116629" cy="15866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95" y="2092137"/>
            <a:ext cx="4782499" cy="224785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65926" y="4374952"/>
            <a:ext cx="15327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GB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9: Student </a:t>
            </a:r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04763" y="4401330"/>
            <a:ext cx="187743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GB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10: Student Dashboard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9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7560" y="0"/>
            <a:ext cx="4180114" cy="822465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35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(4\5)</a:t>
            </a:r>
            <a:endParaRPr lang="en-IN" sz="35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383" y="103351"/>
            <a:ext cx="881181" cy="855480"/>
          </a:xfrm>
          <a:prstGeom prst="rect">
            <a:avLst/>
          </a:prstGeom>
        </p:spPr>
      </p:pic>
      <p:sp>
        <p:nvSpPr>
          <p:cNvPr id="12" name="object 3"/>
          <p:cNvSpPr/>
          <p:nvPr/>
        </p:nvSpPr>
        <p:spPr>
          <a:xfrm>
            <a:off x="0" y="6264910"/>
            <a:ext cx="12192000" cy="593090"/>
          </a:xfrm>
          <a:custGeom>
            <a:avLst/>
            <a:gdLst/>
            <a:ahLst/>
            <a:cxnLst/>
            <a:rect l="l" t="t" r="r" b="b"/>
            <a:pathLst>
              <a:path w="12192000" h="593090">
                <a:moveTo>
                  <a:pt x="12192000" y="0"/>
                </a:moveTo>
                <a:lnTo>
                  <a:pt x="0" y="0"/>
                </a:lnTo>
                <a:lnTo>
                  <a:pt x="0" y="592836"/>
                </a:lnTo>
                <a:lnTo>
                  <a:pt x="12192000" y="592836"/>
                </a:lnTo>
                <a:lnTo>
                  <a:pt x="12192000" y="0"/>
                </a:lnTo>
                <a:close/>
              </a:path>
            </a:pathLst>
          </a:custGeom>
          <a:solidFill>
            <a:srgbClr val="9CC2E4"/>
          </a:solidFill>
        </p:spPr>
        <p:txBody>
          <a:bodyPr wrap="square" lIns="0" tIns="0" rIns="0" bIns="0" rtlCol="0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76423" y="6392178"/>
            <a:ext cx="1953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Portal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173D-C84B-4595-BAE3-76F51105DAED}" type="datetime1">
              <a:rPr lang="en-IN" b="1" smtClean="0">
                <a:solidFill>
                  <a:schemeClr val="tx1"/>
                </a:solidFill>
              </a:rPr>
              <a:t>22-12-2024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39196" y="6422955"/>
            <a:ext cx="429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</a:t>
            </a:r>
            <a:endParaRPr lang="en-US" sz="1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8" y="1324947"/>
            <a:ext cx="4143307" cy="3817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335" y="1434577"/>
            <a:ext cx="5038530" cy="37081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01726" y="5049483"/>
            <a:ext cx="16161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GB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11: Profile Details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09740" y="5049483"/>
            <a:ext cx="16017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GB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12: Course details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33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7560" y="0"/>
            <a:ext cx="4180114" cy="822465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sz="35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(5\5)</a:t>
            </a:r>
            <a:endParaRPr lang="en-IN" sz="35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383" y="103351"/>
            <a:ext cx="881181" cy="855480"/>
          </a:xfrm>
          <a:prstGeom prst="rect">
            <a:avLst/>
          </a:prstGeom>
        </p:spPr>
      </p:pic>
      <p:sp>
        <p:nvSpPr>
          <p:cNvPr id="12" name="object 3"/>
          <p:cNvSpPr/>
          <p:nvPr/>
        </p:nvSpPr>
        <p:spPr>
          <a:xfrm>
            <a:off x="0" y="6264910"/>
            <a:ext cx="12192000" cy="593090"/>
          </a:xfrm>
          <a:custGeom>
            <a:avLst/>
            <a:gdLst/>
            <a:ahLst/>
            <a:cxnLst/>
            <a:rect l="l" t="t" r="r" b="b"/>
            <a:pathLst>
              <a:path w="12192000" h="593090">
                <a:moveTo>
                  <a:pt x="12192000" y="0"/>
                </a:moveTo>
                <a:lnTo>
                  <a:pt x="0" y="0"/>
                </a:lnTo>
                <a:lnTo>
                  <a:pt x="0" y="592836"/>
                </a:lnTo>
                <a:lnTo>
                  <a:pt x="12192000" y="592836"/>
                </a:lnTo>
                <a:lnTo>
                  <a:pt x="12192000" y="0"/>
                </a:lnTo>
                <a:close/>
              </a:path>
            </a:pathLst>
          </a:custGeom>
          <a:solidFill>
            <a:srgbClr val="9CC2E4"/>
          </a:solidFill>
        </p:spPr>
        <p:txBody>
          <a:bodyPr wrap="square" lIns="0" tIns="0" rIns="0" bIns="0" rtlCol="0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76423" y="6392178"/>
            <a:ext cx="1953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Portal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173D-C84B-4595-BAE3-76F51105DAED}" type="datetime1">
              <a:rPr lang="en-IN" b="1" smtClean="0">
                <a:solidFill>
                  <a:schemeClr val="tx1"/>
                </a:solidFill>
              </a:rPr>
              <a:t>22-12-2024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39196" y="6422955"/>
            <a:ext cx="429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</a:t>
            </a:r>
            <a:endParaRPr lang="en-US" sz="1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00" y="1474121"/>
            <a:ext cx="4983521" cy="3546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27" y="1488770"/>
            <a:ext cx="5463749" cy="35321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00518" y="5020951"/>
            <a:ext cx="15808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GB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13: Course Grade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36564" y="5020951"/>
            <a:ext cx="18966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GB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14: Billing Information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47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7560" y="0"/>
            <a:ext cx="4180114" cy="8224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of work</a:t>
            </a:r>
            <a:endParaRPr lang="en-IN" sz="35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5660" y="1823775"/>
            <a:ext cx="105535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future I will try to combine the features as followed 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authentication for different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teachers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Reporting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External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383" y="103351"/>
            <a:ext cx="881181" cy="855480"/>
          </a:xfrm>
          <a:prstGeom prst="rect">
            <a:avLst/>
          </a:prstGeom>
        </p:spPr>
      </p:pic>
      <p:sp>
        <p:nvSpPr>
          <p:cNvPr id="12" name="object 3"/>
          <p:cNvSpPr/>
          <p:nvPr/>
        </p:nvSpPr>
        <p:spPr>
          <a:xfrm>
            <a:off x="0" y="6264910"/>
            <a:ext cx="12192000" cy="593090"/>
          </a:xfrm>
          <a:custGeom>
            <a:avLst/>
            <a:gdLst/>
            <a:ahLst/>
            <a:cxnLst/>
            <a:rect l="l" t="t" r="r" b="b"/>
            <a:pathLst>
              <a:path w="12192000" h="593090">
                <a:moveTo>
                  <a:pt x="12192000" y="0"/>
                </a:moveTo>
                <a:lnTo>
                  <a:pt x="0" y="0"/>
                </a:lnTo>
                <a:lnTo>
                  <a:pt x="0" y="592836"/>
                </a:lnTo>
                <a:lnTo>
                  <a:pt x="12192000" y="592836"/>
                </a:lnTo>
                <a:lnTo>
                  <a:pt x="12192000" y="0"/>
                </a:lnTo>
                <a:close/>
              </a:path>
            </a:pathLst>
          </a:custGeom>
          <a:solidFill>
            <a:srgbClr val="9CC2E4"/>
          </a:solidFill>
        </p:spPr>
        <p:txBody>
          <a:bodyPr wrap="square" lIns="0" tIns="0" rIns="0" bIns="0" rtlCol="0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76423" y="6392178"/>
            <a:ext cx="1953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Portal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173D-C84B-4595-BAE3-76F51105DAED}" type="datetime1">
              <a:rPr lang="en-IN" b="1" smtClean="0">
                <a:solidFill>
                  <a:schemeClr val="tx1"/>
                </a:solidFill>
              </a:rPr>
              <a:t>22-12-2024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39196" y="6422955"/>
            <a:ext cx="429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0020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7560" y="0"/>
            <a:ext cx="4180114" cy="822465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35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0264" y="2747505"/>
            <a:ext cx="10553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portal is designed with user-friendly interfaces, safe data processing, and flexibility in mind, making it more efficient for both students and administrators. It gives students real-time access to their academic data while decreasing administrative workload, resulting in a more visible and efficient academic environment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383" y="103351"/>
            <a:ext cx="881181" cy="855480"/>
          </a:xfrm>
          <a:prstGeom prst="rect">
            <a:avLst/>
          </a:prstGeom>
        </p:spPr>
      </p:pic>
      <p:sp>
        <p:nvSpPr>
          <p:cNvPr id="12" name="object 3"/>
          <p:cNvSpPr/>
          <p:nvPr/>
        </p:nvSpPr>
        <p:spPr>
          <a:xfrm>
            <a:off x="0" y="6264910"/>
            <a:ext cx="12192000" cy="593090"/>
          </a:xfrm>
          <a:custGeom>
            <a:avLst/>
            <a:gdLst/>
            <a:ahLst/>
            <a:cxnLst/>
            <a:rect l="l" t="t" r="r" b="b"/>
            <a:pathLst>
              <a:path w="12192000" h="593090">
                <a:moveTo>
                  <a:pt x="12192000" y="0"/>
                </a:moveTo>
                <a:lnTo>
                  <a:pt x="0" y="0"/>
                </a:lnTo>
                <a:lnTo>
                  <a:pt x="0" y="592836"/>
                </a:lnTo>
                <a:lnTo>
                  <a:pt x="12192000" y="592836"/>
                </a:lnTo>
                <a:lnTo>
                  <a:pt x="12192000" y="0"/>
                </a:lnTo>
                <a:close/>
              </a:path>
            </a:pathLst>
          </a:custGeom>
          <a:solidFill>
            <a:srgbClr val="9CC2E4"/>
          </a:solidFill>
        </p:spPr>
        <p:txBody>
          <a:bodyPr wrap="square" lIns="0" tIns="0" rIns="0" bIns="0" rtlCol="0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76423" y="6392178"/>
            <a:ext cx="1953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Portal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173D-C84B-4595-BAE3-76F51105DAED}" type="datetime1">
              <a:rPr lang="en-IN" b="1" smtClean="0">
                <a:solidFill>
                  <a:schemeClr val="tx1"/>
                </a:solidFill>
              </a:rPr>
              <a:t>22-12-2024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39196" y="6422955"/>
            <a:ext cx="429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46814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7560" y="0"/>
            <a:ext cx="4180114" cy="822465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35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4847" y="1935654"/>
            <a:ext cx="105535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hlinkClick r:id="rId2"/>
              </a:rPr>
              <a:t>https://www.w3schools.com/html/</a:t>
            </a:r>
            <a:endParaRPr lang="en-I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hlinkClick r:id="rId3"/>
              </a:rPr>
              <a:t>https://www.w3schools.com/css/</a:t>
            </a:r>
            <a:endParaRPr lang="en-GB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hlinkClick r:id="rId4"/>
              </a:rPr>
              <a:t>https://www.w3schools.com/js/</a:t>
            </a:r>
            <a:endParaRPr lang="en-GB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hlinkClick r:id="rId5"/>
              </a:rPr>
              <a:t>https://</a:t>
            </a:r>
            <a:r>
              <a:rPr lang="en-GB" sz="2000" dirty="0" smtClean="0">
                <a:hlinkClick r:id="rId5"/>
              </a:rPr>
              <a:t>www.w3schools.com/php</a:t>
            </a:r>
            <a:endParaRPr lang="en-GB" sz="20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cs typeface="Arial" panose="020B0604020202020204" pitchFamily="34" charset="0"/>
                <a:hlinkClick r:id="rId6"/>
              </a:rPr>
              <a:t>https://www.youtube.com/@</a:t>
            </a:r>
            <a:r>
              <a:rPr lang="en-GB" sz="2000" dirty="0" smtClean="0">
                <a:cs typeface="Arial" panose="020B0604020202020204" pitchFamily="34" charset="0"/>
                <a:hlinkClick r:id="rId6"/>
              </a:rPr>
              <a:t>anisul-islam</a:t>
            </a:r>
            <a:endParaRPr lang="en-GB" sz="2000" dirty="0" smtClean="0"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hlinkClick r:id="rId7"/>
              </a:rPr>
              <a:t>MySQL Tutorial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383" y="103351"/>
            <a:ext cx="881181" cy="855480"/>
          </a:xfrm>
          <a:prstGeom prst="rect">
            <a:avLst/>
          </a:prstGeom>
        </p:spPr>
      </p:pic>
      <p:sp>
        <p:nvSpPr>
          <p:cNvPr id="12" name="object 3"/>
          <p:cNvSpPr/>
          <p:nvPr/>
        </p:nvSpPr>
        <p:spPr>
          <a:xfrm>
            <a:off x="0" y="6264910"/>
            <a:ext cx="12192000" cy="593090"/>
          </a:xfrm>
          <a:custGeom>
            <a:avLst/>
            <a:gdLst/>
            <a:ahLst/>
            <a:cxnLst/>
            <a:rect l="l" t="t" r="r" b="b"/>
            <a:pathLst>
              <a:path w="12192000" h="593090">
                <a:moveTo>
                  <a:pt x="12192000" y="0"/>
                </a:moveTo>
                <a:lnTo>
                  <a:pt x="0" y="0"/>
                </a:lnTo>
                <a:lnTo>
                  <a:pt x="0" y="592836"/>
                </a:lnTo>
                <a:lnTo>
                  <a:pt x="12192000" y="592836"/>
                </a:lnTo>
                <a:lnTo>
                  <a:pt x="12192000" y="0"/>
                </a:lnTo>
                <a:close/>
              </a:path>
            </a:pathLst>
          </a:custGeom>
          <a:solidFill>
            <a:srgbClr val="9CC2E4"/>
          </a:solidFill>
        </p:spPr>
        <p:txBody>
          <a:bodyPr wrap="square" lIns="0" tIns="0" rIns="0" bIns="0" rtlCol="0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76423" y="6392178"/>
            <a:ext cx="1953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Portal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173D-C84B-4595-BAE3-76F51105DAED}" type="datetime1">
              <a:rPr lang="en-IN" b="1" smtClean="0">
                <a:solidFill>
                  <a:schemeClr val="tx1"/>
                </a:solidFill>
              </a:rPr>
              <a:t>22-12-2024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39196" y="6422955"/>
            <a:ext cx="429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9606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5835" y="2674216"/>
            <a:ext cx="520238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!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Have a nice day !!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311" y="111152"/>
            <a:ext cx="899654" cy="873414"/>
          </a:xfrm>
          <a:prstGeom prst="rect">
            <a:avLst/>
          </a:prstGeom>
        </p:spPr>
      </p:pic>
      <p:sp>
        <p:nvSpPr>
          <p:cNvPr id="11" name="object 3"/>
          <p:cNvSpPr/>
          <p:nvPr/>
        </p:nvSpPr>
        <p:spPr>
          <a:xfrm>
            <a:off x="0" y="6264910"/>
            <a:ext cx="12192000" cy="593090"/>
          </a:xfrm>
          <a:custGeom>
            <a:avLst/>
            <a:gdLst/>
            <a:ahLst/>
            <a:cxnLst/>
            <a:rect l="l" t="t" r="r" b="b"/>
            <a:pathLst>
              <a:path w="12192000" h="593090">
                <a:moveTo>
                  <a:pt x="12192000" y="0"/>
                </a:moveTo>
                <a:lnTo>
                  <a:pt x="0" y="0"/>
                </a:lnTo>
                <a:lnTo>
                  <a:pt x="0" y="592836"/>
                </a:lnTo>
                <a:lnTo>
                  <a:pt x="12192000" y="592836"/>
                </a:lnTo>
                <a:lnTo>
                  <a:pt x="12192000" y="0"/>
                </a:lnTo>
                <a:close/>
              </a:path>
            </a:pathLst>
          </a:custGeom>
          <a:solidFill>
            <a:srgbClr val="9CC2E4"/>
          </a:solidFill>
        </p:spPr>
        <p:txBody>
          <a:bodyPr wrap="square" lIns="0" tIns="0" rIns="0" bIns="0" rtlCol="0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76423" y="6392178"/>
            <a:ext cx="1953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Portal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328D6-4825-4A8F-93DF-3939149718A3}" type="datetime1">
              <a:rPr lang="en-IN" b="1" smtClean="0">
                <a:solidFill>
                  <a:schemeClr val="tx1"/>
                </a:solidFill>
              </a:rPr>
              <a:t>22-12-2024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6A60-9B6A-4441-ACED-A52DBF462320}" type="slidenum">
              <a:rPr lang="en-IN" b="1" smtClean="0">
                <a:solidFill>
                  <a:schemeClr val="tx1"/>
                </a:solidFill>
              </a:rPr>
              <a:t>18</a:t>
            </a:fld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9387" y="0"/>
            <a:ext cx="2644473" cy="822465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Outlines</a:t>
            </a:r>
            <a:endParaRPr lang="en-IN" sz="35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3240" y="1189197"/>
            <a:ext cx="110651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of Work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383" y="103351"/>
            <a:ext cx="881181" cy="855480"/>
          </a:xfrm>
          <a:prstGeom prst="rect">
            <a:avLst/>
          </a:prstGeom>
        </p:spPr>
      </p:pic>
      <p:sp>
        <p:nvSpPr>
          <p:cNvPr id="12" name="object 3"/>
          <p:cNvSpPr/>
          <p:nvPr/>
        </p:nvSpPr>
        <p:spPr>
          <a:xfrm>
            <a:off x="0" y="6264910"/>
            <a:ext cx="12192000" cy="593090"/>
          </a:xfrm>
          <a:custGeom>
            <a:avLst/>
            <a:gdLst/>
            <a:ahLst/>
            <a:cxnLst/>
            <a:rect l="l" t="t" r="r" b="b"/>
            <a:pathLst>
              <a:path w="12192000" h="593090">
                <a:moveTo>
                  <a:pt x="12192000" y="0"/>
                </a:moveTo>
                <a:lnTo>
                  <a:pt x="0" y="0"/>
                </a:lnTo>
                <a:lnTo>
                  <a:pt x="0" y="592836"/>
                </a:lnTo>
                <a:lnTo>
                  <a:pt x="12192000" y="592836"/>
                </a:lnTo>
                <a:lnTo>
                  <a:pt x="12192000" y="0"/>
                </a:lnTo>
                <a:close/>
              </a:path>
            </a:pathLst>
          </a:custGeom>
          <a:solidFill>
            <a:srgbClr val="9CC2E4"/>
          </a:solidFill>
        </p:spPr>
        <p:txBody>
          <a:bodyPr wrap="square" lIns="0" tIns="0" rIns="0" bIns="0" rtlCol="0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76423" y="6392178"/>
            <a:ext cx="1953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Portal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173D-C84B-4595-BAE3-76F51105DAED}" type="datetime1">
              <a:rPr lang="en-IN" b="1" smtClean="0">
                <a:solidFill>
                  <a:schemeClr val="tx1"/>
                </a:solidFill>
              </a:rPr>
              <a:t>22-12-2024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39196" y="6422955"/>
            <a:ext cx="429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035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9387" y="0"/>
            <a:ext cx="2644473" cy="822465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5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383" y="103351"/>
            <a:ext cx="881181" cy="855480"/>
          </a:xfrm>
          <a:prstGeom prst="rect">
            <a:avLst/>
          </a:prstGeom>
        </p:spPr>
      </p:pic>
      <p:sp>
        <p:nvSpPr>
          <p:cNvPr id="12" name="object 3"/>
          <p:cNvSpPr/>
          <p:nvPr/>
        </p:nvSpPr>
        <p:spPr>
          <a:xfrm>
            <a:off x="0" y="6264910"/>
            <a:ext cx="12192000" cy="593090"/>
          </a:xfrm>
          <a:custGeom>
            <a:avLst/>
            <a:gdLst/>
            <a:ahLst/>
            <a:cxnLst/>
            <a:rect l="l" t="t" r="r" b="b"/>
            <a:pathLst>
              <a:path w="12192000" h="593090">
                <a:moveTo>
                  <a:pt x="12192000" y="0"/>
                </a:moveTo>
                <a:lnTo>
                  <a:pt x="0" y="0"/>
                </a:lnTo>
                <a:lnTo>
                  <a:pt x="0" y="592836"/>
                </a:lnTo>
                <a:lnTo>
                  <a:pt x="12192000" y="592836"/>
                </a:lnTo>
                <a:lnTo>
                  <a:pt x="12192000" y="0"/>
                </a:lnTo>
                <a:close/>
              </a:path>
            </a:pathLst>
          </a:custGeom>
          <a:solidFill>
            <a:srgbClr val="9CC2E4"/>
          </a:solidFill>
        </p:spPr>
        <p:txBody>
          <a:bodyPr wrap="square" lIns="0" tIns="0" rIns="0" bIns="0" rtlCol="0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76423" y="6392178"/>
            <a:ext cx="1953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Portal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173D-C84B-4595-BAE3-76F51105DAED}" type="datetime1">
              <a:rPr lang="en-IN" b="1" smtClean="0">
                <a:solidFill>
                  <a:schemeClr val="tx1"/>
                </a:solidFill>
              </a:rPr>
              <a:t>22-12-2024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39196" y="6422955"/>
            <a:ext cx="429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</a:t>
            </a:r>
            <a:endParaRPr lang="en-US" sz="1200" b="1" dirty="0"/>
          </a:p>
        </p:txBody>
      </p:sp>
      <p:sp>
        <p:nvSpPr>
          <p:cNvPr id="5" name="Rectangle 4"/>
          <p:cNvSpPr/>
          <p:nvPr/>
        </p:nvSpPr>
        <p:spPr>
          <a:xfrm>
            <a:off x="1791478" y="2906687"/>
            <a:ext cx="88920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Student Portal Web Application is a complete platform that aims to simplify and improve students academic experiences. This application has a straightforward and user-friendly design 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18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9387" y="0"/>
            <a:ext cx="2644473" cy="822465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35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3240" y="2275176"/>
            <a:ext cx="1106516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Centralized System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Accuracy and Security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Responsiveness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383" y="103351"/>
            <a:ext cx="881181" cy="855480"/>
          </a:xfrm>
          <a:prstGeom prst="rect">
            <a:avLst/>
          </a:prstGeom>
        </p:spPr>
      </p:pic>
      <p:sp>
        <p:nvSpPr>
          <p:cNvPr id="12" name="object 3"/>
          <p:cNvSpPr/>
          <p:nvPr/>
        </p:nvSpPr>
        <p:spPr>
          <a:xfrm>
            <a:off x="0" y="6264910"/>
            <a:ext cx="12192000" cy="593090"/>
          </a:xfrm>
          <a:custGeom>
            <a:avLst/>
            <a:gdLst/>
            <a:ahLst/>
            <a:cxnLst/>
            <a:rect l="l" t="t" r="r" b="b"/>
            <a:pathLst>
              <a:path w="12192000" h="593090">
                <a:moveTo>
                  <a:pt x="12192000" y="0"/>
                </a:moveTo>
                <a:lnTo>
                  <a:pt x="0" y="0"/>
                </a:lnTo>
                <a:lnTo>
                  <a:pt x="0" y="592836"/>
                </a:lnTo>
                <a:lnTo>
                  <a:pt x="12192000" y="592836"/>
                </a:lnTo>
                <a:lnTo>
                  <a:pt x="12192000" y="0"/>
                </a:lnTo>
                <a:close/>
              </a:path>
            </a:pathLst>
          </a:custGeom>
          <a:solidFill>
            <a:srgbClr val="9CC2E4"/>
          </a:solidFill>
        </p:spPr>
        <p:txBody>
          <a:bodyPr wrap="square" lIns="0" tIns="0" rIns="0" bIns="0" rtlCol="0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76423" y="6392178"/>
            <a:ext cx="1953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Portal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173D-C84B-4595-BAE3-76F51105DAED}" type="datetime1">
              <a:rPr lang="en-IN" b="1" smtClean="0">
                <a:solidFill>
                  <a:schemeClr val="tx1"/>
                </a:solidFill>
              </a:rPr>
              <a:t>22-12-2024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39196" y="6422955"/>
            <a:ext cx="429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947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9387" y="0"/>
            <a:ext cx="2644473" cy="822465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IN" sz="35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9852" y="2863876"/>
            <a:ext cx="105535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reason for building the Student Portal Web Application derives from the growing need for digital academic administration solutions, as well as the desire to simplify students academic experiences.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383" y="103351"/>
            <a:ext cx="881181" cy="855480"/>
          </a:xfrm>
          <a:prstGeom prst="rect">
            <a:avLst/>
          </a:prstGeom>
        </p:spPr>
      </p:pic>
      <p:sp>
        <p:nvSpPr>
          <p:cNvPr id="12" name="object 3"/>
          <p:cNvSpPr/>
          <p:nvPr/>
        </p:nvSpPr>
        <p:spPr>
          <a:xfrm>
            <a:off x="0" y="6264910"/>
            <a:ext cx="12192000" cy="593090"/>
          </a:xfrm>
          <a:custGeom>
            <a:avLst/>
            <a:gdLst/>
            <a:ahLst/>
            <a:cxnLst/>
            <a:rect l="l" t="t" r="r" b="b"/>
            <a:pathLst>
              <a:path w="12192000" h="593090">
                <a:moveTo>
                  <a:pt x="12192000" y="0"/>
                </a:moveTo>
                <a:lnTo>
                  <a:pt x="0" y="0"/>
                </a:lnTo>
                <a:lnTo>
                  <a:pt x="0" y="592836"/>
                </a:lnTo>
                <a:lnTo>
                  <a:pt x="12192000" y="592836"/>
                </a:lnTo>
                <a:lnTo>
                  <a:pt x="12192000" y="0"/>
                </a:lnTo>
                <a:close/>
              </a:path>
            </a:pathLst>
          </a:custGeom>
          <a:solidFill>
            <a:srgbClr val="9CC2E4"/>
          </a:solidFill>
        </p:spPr>
        <p:txBody>
          <a:bodyPr wrap="square" lIns="0" tIns="0" rIns="0" bIns="0" rtlCol="0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76423" y="6392178"/>
            <a:ext cx="1953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Portal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173D-C84B-4595-BAE3-76F51105DAED}" type="datetime1">
              <a:rPr lang="en-IN" b="1" smtClean="0">
                <a:solidFill>
                  <a:schemeClr val="tx1"/>
                </a:solidFill>
              </a:rPr>
              <a:t>22-12-2024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39196" y="6422955"/>
            <a:ext cx="429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85373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9387" y="0"/>
            <a:ext cx="2644473" cy="822465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IN" sz="35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4855" y="1379514"/>
            <a:ext cx="10553536" cy="4191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Dashboard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About Section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 Section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Secured Student Login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Dashboard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Courses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383" y="103351"/>
            <a:ext cx="881181" cy="855480"/>
          </a:xfrm>
          <a:prstGeom prst="rect">
            <a:avLst/>
          </a:prstGeom>
        </p:spPr>
      </p:pic>
      <p:sp>
        <p:nvSpPr>
          <p:cNvPr id="12" name="object 3"/>
          <p:cNvSpPr/>
          <p:nvPr/>
        </p:nvSpPr>
        <p:spPr>
          <a:xfrm>
            <a:off x="0" y="6264910"/>
            <a:ext cx="12192000" cy="593090"/>
          </a:xfrm>
          <a:custGeom>
            <a:avLst/>
            <a:gdLst/>
            <a:ahLst/>
            <a:cxnLst/>
            <a:rect l="l" t="t" r="r" b="b"/>
            <a:pathLst>
              <a:path w="12192000" h="593090">
                <a:moveTo>
                  <a:pt x="12192000" y="0"/>
                </a:moveTo>
                <a:lnTo>
                  <a:pt x="0" y="0"/>
                </a:lnTo>
                <a:lnTo>
                  <a:pt x="0" y="592836"/>
                </a:lnTo>
                <a:lnTo>
                  <a:pt x="12192000" y="592836"/>
                </a:lnTo>
                <a:lnTo>
                  <a:pt x="12192000" y="0"/>
                </a:lnTo>
                <a:close/>
              </a:path>
            </a:pathLst>
          </a:custGeom>
          <a:solidFill>
            <a:srgbClr val="9CC2E4"/>
          </a:solidFill>
        </p:spPr>
        <p:txBody>
          <a:bodyPr wrap="square" lIns="0" tIns="0" rIns="0" bIns="0" rtlCol="0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76423" y="6392178"/>
            <a:ext cx="1953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Portal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173D-C84B-4595-BAE3-76F51105DAED}" type="datetime1">
              <a:rPr lang="en-IN" b="1" smtClean="0">
                <a:solidFill>
                  <a:schemeClr val="tx1"/>
                </a:solidFill>
              </a:rPr>
              <a:t>22-12-2024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39196" y="6422955"/>
            <a:ext cx="429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379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352" y="0"/>
            <a:ext cx="4954554" cy="822465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  <a:endParaRPr lang="en-IN" sz="35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4847" y="2043277"/>
            <a:ext cx="1055353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35298" lvl="1" indent="-4176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/>
              </a:rPr>
              <a:t>Computer/Pc</a:t>
            </a:r>
          </a:p>
          <a:p>
            <a:pPr marL="835298" lvl="1" indent="-4176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/>
              </a:rPr>
              <a:t>Notepad</a:t>
            </a:r>
          </a:p>
          <a:p>
            <a:pPr marL="835298" lvl="1" indent="-41764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/>
              </a:rPr>
              <a:t>VS Code</a:t>
            </a:r>
          </a:p>
          <a:p>
            <a:pPr marL="835298" lvl="1" indent="-417649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latin typeface="Times New Roman"/>
              </a:rPr>
              <a:t>Latex</a:t>
            </a:r>
          </a:p>
          <a:p>
            <a:pPr marL="835298" lvl="1" indent="-417649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100" dirty="0">
                <a:latin typeface="Times New Roman"/>
              </a:rPr>
              <a:t>HTML,CSS,PHP, </a:t>
            </a:r>
            <a:r>
              <a:rPr lang="en-GB" sz="2100" dirty="0" smtClean="0">
                <a:latin typeface="Times New Roman"/>
              </a:rPr>
              <a:t>MySQL</a:t>
            </a:r>
          </a:p>
          <a:p>
            <a:pPr marL="835298" lvl="1" indent="-417649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100" dirty="0" smtClean="0">
                <a:latin typeface="Times New Roman"/>
              </a:rPr>
              <a:t>XAMPP</a:t>
            </a:r>
            <a:endParaRPr lang="en-US" sz="2100" dirty="0">
              <a:latin typeface="Times New Roman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383" y="103351"/>
            <a:ext cx="881181" cy="855480"/>
          </a:xfrm>
          <a:prstGeom prst="rect">
            <a:avLst/>
          </a:prstGeom>
        </p:spPr>
      </p:pic>
      <p:sp>
        <p:nvSpPr>
          <p:cNvPr id="12" name="object 3"/>
          <p:cNvSpPr/>
          <p:nvPr/>
        </p:nvSpPr>
        <p:spPr>
          <a:xfrm>
            <a:off x="0" y="6264910"/>
            <a:ext cx="12192000" cy="593090"/>
          </a:xfrm>
          <a:custGeom>
            <a:avLst/>
            <a:gdLst/>
            <a:ahLst/>
            <a:cxnLst/>
            <a:rect l="l" t="t" r="r" b="b"/>
            <a:pathLst>
              <a:path w="12192000" h="593090">
                <a:moveTo>
                  <a:pt x="12192000" y="0"/>
                </a:moveTo>
                <a:lnTo>
                  <a:pt x="0" y="0"/>
                </a:lnTo>
                <a:lnTo>
                  <a:pt x="0" y="592836"/>
                </a:lnTo>
                <a:lnTo>
                  <a:pt x="12192000" y="592836"/>
                </a:lnTo>
                <a:lnTo>
                  <a:pt x="12192000" y="0"/>
                </a:lnTo>
                <a:close/>
              </a:path>
            </a:pathLst>
          </a:custGeom>
          <a:solidFill>
            <a:srgbClr val="9CC2E4"/>
          </a:solidFill>
        </p:spPr>
        <p:txBody>
          <a:bodyPr wrap="square" lIns="0" tIns="0" rIns="0" bIns="0" rtlCol="0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76423" y="6392178"/>
            <a:ext cx="1953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Portal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173D-C84B-4595-BAE3-76F51105DAED}" type="datetime1">
              <a:rPr lang="en-IN" b="1" smtClean="0">
                <a:solidFill>
                  <a:schemeClr val="tx1"/>
                </a:solidFill>
              </a:rPr>
              <a:t>22-12-2024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39196" y="6422955"/>
            <a:ext cx="429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93404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7560" y="0"/>
            <a:ext cx="4180114" cy="822465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Implementation(1\2)</a:t>
            </a:r>
            <a:endParaRPr lang="en-IN" sz="35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383" y="103351"/>
            <a:ext cx="881181" cy="855480"/>
          </a:xfrm>
          <a:prstGeom prst="rect">
            <a:avLst/>
          </a:prstGeom>
        </p:spPr>
      </p:pic>
      <p:sp>
        <p:nvSpPr>
          <p:cNvPr id="12" name="object 3"/>
          <p:cNvSpPr/>
          <p:nvPr/>
        </p:nvSpPr>
        <p:spPr>
          <a:xfrm>
            <a:off x="0" y="6264910"/>
            <a:ext cx="12192000" cy="593090"/>
          </a:xfrm>
          <a:custGeom>
            <a:avLst/>
            <a:gdLst/>
            <a:ahLst/>
            <a:cxnLst/>
            <a:rect l="l" t="t" r="r" b="b"/>
            <a:pathLst>
              <a:path w="12192000" h="593090">
                <a:moveTo>
                  <a:pt x="12192000" y="0"/>
                </a:moveTo>
                <a:lnTo>
                  <a:pt x="0" y="0"/>
                </a:lnTo>
                <a:lnTo>
                  <a:pt x="0" y="592836"/>
                </a:lnTo>
                <a:lnTo>
                  <a:pt x="12192000" y="592836"/>
                </a:lnTo>
                <a:lnTo>
                  <a:pt x="12192000" y="0"/>
                </a:lnTo>
                <a:close/>
              </a:path>
            </a:pathLst>
          </a:custGeom>
          <a:solidFill>
            <a:srgbClr val="9CC2E4"/>
          </a:solidFill>
        </p:spPr>
        <p:txBody>
          <a:bodyPr wrap="square" lIns="0" tIns="0" rIns="0" bIns="0" rtlCol="0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76423" y="6392178"/>
            <a:ext cx="1953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Portal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173D-C84B-4595-BAE3-76F51105DAED}" type="datetime1">
              <a:rPr lang="en-IN" b="1" smtClean="0">
                <a:solidFill>
                  <a:schemeClr val="tx1"/>
                </a:solidFill>
              </a:rPr>
              <a:t>22-12-2024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39196" y="6422955"/>
            <a:ext cx="429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</a:t>
            </a:r>
            <a:endParaRPr lang="en-US" sz="1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92" y="1915967"/>
            <a:ext cx="4191388" cy="2609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083" y="894019"/>
            <a:ext cx="4171291" cy="24969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084" y="3436818"/>
            <a:ext cx="4171291" cy="258361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43552" y="4639023"/>
            <a:ext cx="247535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1: MySQL query for the database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581325" y="6003300"/>
            <a:ext cx="36760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GB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2: HTML , CSS for the homepage structure and design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2692" y="1169161"/>
            <a:ext cx="2533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snapshot: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53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7560" y="0"/>
            <a:ext cx="4180114" cy="822465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Implementation(2\2)</a:t>
            </a:r>
            <a:endParaRPr lang="en-IN" sz="35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383" y="103351"/>
            <a:ext cx="881181" cy="855480"/>
          </a:xfrm>
          <a:prstGeom prst="rect">
            <a:avLst/>
          </a:prstGeom>
        </p:spPr>
      </p:pic>
      <p:sp>
        <p:nvSpPr>
          <p:cNvPr id="12" name="object 3"/>
          <p:cNvSpPr/>
          <p:nvPr/>
        </p:nvSpPr>
        <p:spPr>
          <a:xfrm>
            <a:off x="0" y="6264910"/>
            <a:ext cx="12192000" cy="593090"/>
          </a:xfrm>
          <a:custGeom>
            <a:avLst/>
            <a:gdLst/>
            <a:ahLst/>
            <a:cxnLst/>
            <a:rect l="l" t="t" r="r" b="b"/>
            <a:pathLst>
              <a:path w="12192000" h="593090">
                <a:moveTo>
                  <a:pt x="12192000" y="0"/>
                </a:moveTo>
                <a:lnTo>
                  <a:pt x="0" y="0"/>
                </a:lnTo>
                <a:lnTo>
                  <a:pt x="0" y="592836"/>
                </a:lnTo>
                <a:lnTo>
                  <a:pt x="12192000" y="592836"/>
                </a:lnTo>
                <a:lnTo>
                  <a:pt x="12192000" y="0"/>
                </a:lnTo>
                <a:close/>
              </a:path>
            </a:pathLst>
          </a:custGeom>
          <a:solidFill>
            <a:srgbClr val="9CC2E4"/>
          </a:solidFill>
        </p:spPr>
        <p:txBody>
          <a:bodyPr wrap="square" lIns="0" tIns="0" rIns="0" bIns="0" rtlCol="0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76423" y="6392178"/>
            <a:ext cx="1953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 Portal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173D-C84B-4595-BAE3-76F51105DAED}" type="datetime1">
              <a:rPr lang="en-IN" b="1" smtClean="0">
                <a:solidFill>
                  <a:schemeClr val="tx1"/>
                </a:solidFill>
              </a:rPr>
              <a:t>22-12-2024</a:t>
            </a:fld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39196" y="6422955"/>
            <a:ext cx="429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/>
              <a:t>2</a:t>
            </a:r>
            <a:endParaRPr lang="en-US" sz="1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836" y="920068"/>
            <a:ext cx="3917225" cy="24324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667" y="3399637"/>
            <a:ext cx="3899394" cy="24214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43404" y="4774734"/>
            <a:ext cx="153279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GB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3: Student Login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67924" y="5864948"/>
            <a:ext cx="26853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GB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4: Admin login and admin dashboard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84" y="2172592"/>
            <a:ext cx="4033964" cy="25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3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</TotalTime>
  <Words>432</Words>
  <Application>Microsoft Office PowerPoint</Application>
  <PresentationFormat>Widescreen</PresentationFormat>
  <Paragraphs>143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Times New Roman Bold</vt:lpstr>
      <vt:lpstr>Wingdings</vt:lpstr>
      <vt:lpstr>Office Theme</vt:lpstr>
      <vt:lpstr>PowerPoint Presentation</vt:lpstr>
      <vt:lpstr>Outlines</vt:lpstr>
      <vt:lpstr>Introduction</vt:lpstr>
      <vt:lpstr>Objectives</vt:lpstr>
      <vt:lpstr>Motivation</vt:lpstr>
      <vt:lpstr>Features</vt:lpstr>
      <vt:lpstr>Tools and Technologies</vt:lpstr>
      <vt:lpstr>Implementation(1\2)</vt:lpstr>
      <vt:lpstr>Implementation(2\2)</vt:lpstr>
      <vt:lpstr>Result(1\5)</vt:lpstr>
      <vt:lpstr>Result(2\5)</vt:lpstr>
      <vt:lpstr>Result(3\5)</vt:lpstr>
      <vt:lpstr>Result(4\5)</vt:lpstr>
      <vt:lpstr>Result(5\5)</vt:lpstr>
      <vt:lpstr>Future Scope of work</vt:lpstr>
      <vt:lpstr>Conclusion</vt:lpstr>
      <vt:lpstr>References</vt:lpstr>
      <vt:lpstr>Thank you !  Have a nice day 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Pritam Saha</dc:creator>
  <cp:lastModifiedBy>Pritam Saha</cp:lastModifiedBy>
  <cp:revision>82</cp:revision>
  <dcterms:created xsi:type="dcterms:W3CDTF">2024-06-08T15:10:39Z</dcterms:created>
  <dcterms:modified xsi:type="dcterms:W3CDTF">2024-12-22T12:37:45Z</dcterms:modified>
</cp:coreProperties>
</file>